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</p:sldIdLst>
  <p:sldSz cx="36576000" cy="27432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24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215900" algn="l" defTabSz="457200" rtl="0" fontAlgn="auto" latinLnBrk="0" hangingPunct="0">
      <a:lnSpc>
        <a:spcPct val="124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431800" algn="l" defTabSz="457200" rtl="0" fontAlgn="auto" latinLnBrk="0" hangingPunct="0">
      <a:lnSpc>
        <a:spcPct val="124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647700" algn="l" defTabSz="457200" rtl="0" fontAlgn="auto" latinLnBrk="0" hangingPunct="0">
      <a:lnSpc>
        <a:spcPct val="124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863600" algn="l" defTabSz="457200" rtl="0" fontAlgn="auto" latinLnBrk="0" hangingPunct="0">
      <a:lnSpc>
        <a:spcPct val="124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457200" rtl="0" fontAlgn="auto" latinLnBrk="0" hangingPunct="0">
      <a:lnSpc>
        <a:spcPct val="124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457200" rtl="0" fontAlgn="auto" latinLnBrk="0" hangingPunct="0">
      <a:lnSpc>
        <a:spcPct val="124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457200" rtl="0" fontAlgn="auto" latinLnBrk="0" hangingPunct="0">
      <a:lnSpc>
        <a:spcPct val="124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457200" rtl="0" fontAlgn="auto" latinLnBrk="0" hangingPunct="0">
      <a:lnSpc>
        <a:spcPct val="124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Heavy"/>
          <a:ea typeface="Avenir Heavy"/>
          <a:cs typeface="Avenir Heavy"/>
        </a:font>
        <a:srgbClr val="00549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593116"/>
          <c:y val="0.0232936"/>
          <c:w val="0.935688"/>
          <c:h val="0.905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Correlation</c:v>
                </c:pt>
              </c:strCache>
            </c:strRef>
          </c:tx>
          <c:spPr>
            <a:solidFill>
              <a:srgbClr val="2E578C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032" u="none">
                    <a:solidFill>
                      <a:srgbClr val="FFFFFF"/>
                    </a:solidFill>
                    <a:effectLst>
                      <a:outerShdw sx="100000" sy="100000" kx="0" ky="0" algn="tl" rotWithShape="1" blurRad="63500" dist="38100" dir="5273901">
                        <a:srgbClr val="000000">
                          <a:alpha val="100000"/>
                        </a:srgbClr>
                      </a:outerShdw>
                    </a:effectLst>
                    <a:latin typeface="Helvetica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Sheet1!$A$2:$A$31</c:f>
              <c:strCache>
                <c:ptCount val="30"/>
                <c:pt idx="0">
                  <c:v>ANA</c:v>
                </c:pt>
                <c:pt idx="1">
                  <c:v>ARI</c:v>
                </c:pt>
                <c:pt idx="2">
                  <c:v>ATL</c:v>
                </c:pt>
                <c:pt idx="3">
                  <c:v>BAL</c:v>
                </c:pt>
                <c:pt idx="4">
                  <c:v>BOS</c:v>
                </c:pt>
                <c:pt idx="5">
                  <c:v>CHC</c:v>
                </c:pt>
                <c:pt idx="6">
                  <c:v>CIN</c:v>
                </c:pt>
                <c:pt idx="7">
                  <c:v>CLE</c:v>
                </c:pt>
                <c:pt idx="8">
                  <c:v>COL</c:v>
                </c:pt>
                <c:pt idx="9">
                  <c:v>CWS</c:v>
                </c:pt>
                <c:pt idx="10">
                  <c:v>DET</c:v>
                </c:pt>
                <c:pt idx="11">
                  <c:v>HOU</c:v>
                </c:pt>
                <c:pt idx="12">
                  <c:v>KCR</c:v>
                </c:pt>
                <c:pt idx="13">
                  <c:v>LAD</c:v>
                </c:pt>
                <c:pt idx="14">
                  <c:v>MIA</c:v>
                </c:pt>
                <c:pt idx="15">
                  <c:v>MIL</c:v>
                </c:pt>
                <c:pt idx="16">
                  <c:v>MIN</c:v>
                </c:pt>
                <c:pt idx="17">
                  <c:v>NYM</c:v>
                </c:pt>
                <c:pt idx="18">
                  <c:v>NYY</c:v>
                </c:pt>
                <c:pt idx="19">
                  <c:v>OAK</c:v>
                </c:pt>
                <c:pt idx="20">
                  <c:v>PHI</c:v>
                </c:pt>
                <c:pt idx="21">
                  <c:v>PIT</c:v>
                </c:pt>
                <c:pt idx="22">
                  <c:v>SDP</c:v>
                </c:pt>
                <c:pt idx="23">
                  <c:v>SEA</c:v>
                </c:pt>
                <c:pt idx="24">
                  <c:v>SFG</c:v>
                </c:pt>
                <c:pt idx="25">
                  <c:v>SLC</c:v>
                </c:pt>
                <c:pt idx="26">
                  <c:v>TBR</c:v>
                </c:pt>
                <c:pt idx="27">
                  <c:v>TEX</c:v>
                </c:pt>
                <c:pt idx="28">
                  <c:v>TOR</c:v>
                </c:pt>
                <c:pt idx="29">
                  <c:v>WAS</c:v>
                </c:pt>
              </c:strCache>
            </c:strRef>
          </c:cat>
          <c:val>
            <c:numRef>
              <c:f>Sheet1!$B$2:$B$31</c:f>
              <c:numCache>
                <c:ptCount val="30"/>
                <c:pt idx="0">
                  <c:v>0.164689</c:v>
                </c:pt>
                <c:pt idx="1">
                  <c:v>0.391276</c:v>
                </c:pt>
                <c:pt idx="2">
                  <c:v>-0.028265</c:v>
                </c:pt>
                <c:pt idx="3">
                  <c:v>0.060232</c:v>
                </c:pt>
                <c:pt idx="4">
                  <c:v>0.046162</c:v>
                </c:pt>
                <c:pt idx="5">
                  <c:v>0.208864</c:v>
                </c:pt>
                <c:pt idx="6">
                  <c:v>0.279935</c:v>
                </c:pt>
                <c:pt idx="7">
                  <c:v>0.215452</c:v>
                </c:pt>
                <c:pt idx="8">
                  <c:v>-0.157457</c:v>
                </c:pt>
                <c:pt idx="9">
                  <c:v>-0.218476</c:v>
                </c:pt>
                <c:pt idx="10">
                  <c:v>0.185292</c:v>
                </c:pt>
                <c:pt idx="11">
                  <c:v>0.152920</c:v>
                </c:pt>
                <c:pt idx="12">
                  <c:v>0.130309</c:v>
                </c:pt>
                <c:pt idx="13">
                  <c:v>-0.139516</c:v>
                </c:pt>
                <c:pt idx="14">
                  <c:v>-0.293208</c:v>
                </c:pt>
                <c:pt idx="15">
                  <c:v>0.358069</c:v>
                </c:pt>
                <c:pt idx="16">
                  <c:v>0.106721</c:v>
                </c:pt>
                <c:pt idx="17">
                  <c:v>0.015589</c:v>
                </c:pt>
                <c:pt idx="18">
                  <c:v>0.041628</c:v>
                </c:pt>
                <c:pt idx="19">
                  <c:v>0.088782</c:v>
                </c:pt>
                <c:pt idx="20">
                  <c:v>-0.215552</c:v>
                </c:pt>
                <c:pt idx="21">
                  <c:v>0.234950</c:v>
                </c:pt>
                <c:pt idx="22">
                  <c:v>0.414703</c:v>
                </c:pt>
                <c:pt idx="23">
                  <c:v>0.040364</c:v>
                </c:pt>
                <c:pt idx="24">
                  <c:v>0.035156</c:v>
                </c:pt>
                <c:pt idx="25">
                  <c:v>-0.460484</c:v>
                </c:pt>
                <c:pt idx="26">
                  <c:v>0.074075</c:v>
                </c:pt>
                <c:pt idx="27">
                  <c:v>-0.079320</c:v>
                </c:pt>
                <c:pt idx="28">
                  <c:v>0.090080</c:v>
                </c:pt>
                <c:pt idx="29">
                  <c:v>-0.076938</c:v>
                </c:pt>
              </c:numCache>
            </c:numRef>
          </c:val>
        </c:ser>
        <c:gapWidth val="2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0.0000" sourceLinked="0"/>
        <c:majorTickMark val="out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0" i="0" strike="noStrike" sz="1693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0.000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693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828800" y="368299"/>
            <a:ext cx="32918400" cy="603250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828800" y="6400800"/>
            <a:ext cx="32918400" cy="210312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34533557" y="24990425"/>
            <a:ext cx="210469" cy="215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latin typeface="Nimbus Roman No9 L"/>
                <a:ea typeface="Nimbus Roman No9 L"/>
                <a:cs typeface="Nimbus Roman No9 L"/>
                <a:sym typeface="Nimbus Roman No9 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2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11993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ctr" defTabSz="457200" rtl="0" latinLnBrk="0">
        <a:lnSpc>
          <a:spcPct val="12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11993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ctr" defTabSz="457200" rtl="0" latinLnBrk="0">
        <a:lnSpc>
          <a:spcPct val="12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11993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ctr" defTabSz="457200" rtl="0" latinLnBrk="0">
        <a:lnSpc>
          <a:spcPct val="12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11993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ctr" defTabSz="457200" rtl="0" latinLnBrk="0">
        <a:lnSpc>
          <a:spcPct val="12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11993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457200" algn="ctr" defTabSz="457200" rtl="0" latinLnBrk="0">
        <a:lnSpc>
          <a:spcPct val="12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11993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914400" algn="ctr" defTabSz="457200" rtl="0" latinLnBrk="0">
        <a:lnSpc>
          <a:spcPct val="12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11993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1371600" algn="ctr" defTabSz="457200" rtl="0" latinLnBrk="0">
        <a:lnSpc>
          <a:spcPct val="12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11993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1828800" algn="ctr" defTabSz="457200" rtl="0" latinLnBrk="0">
        <a:lnSpc>
          <a:spcPct val="124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011993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431800" marR="0" indent="-323850" algn="l" defTabSz="457200" rtl="0" latinLnBrk="0">
        <a:lnSpc>
          <a:spcPct val="124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●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04648" marR="0" indent="-328385" algn="l" defTabSz="457200" rtl="0" latinLnBrk="0">
        <a:lnSpc>
          <a:spcPct val="124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−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367366" marR="0" indent="-287866" algn="l" defTabSz="457200" rtl="0" latinLnBrk="0">
        <a:lnSpc>
          <a:spcPct val="124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●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856739" marR="0" indent="-345439" algn="l" defTabSz="457200" rtl="0" latinLnBrk="0">
        <a:lnSpc>
          <a:spcPct val="124000"/>
        </a:lnSpc>
        <a:spcBef>
          <a:spcPts val="1400"/>
        </a:spcBef>
        <a:spcAft>
          <a:spcPts val="0"/>
        </a:spcAft>
        <a:buClr>
          <a:srgbClr val="000000"/>
        </a:buClr>
        <a:buSzPct val="75000"/>
        <a:buFont typeface="Wingdings"/>
        <a:buChar char="−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88539" marR="0" indent="-345439" algn="l" defTabSz="457200" rtl="0" latinLnBrk="0">
        <a:lnSpc>
          <a:spcPct val="124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●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45739" marR="0" indent="-345439" algn="l" defTabSz="457200" rtl="0" latinLnBrk="0">
        <a:lnSpc>
          <a:spcPct val="124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202939" marR="0" indent="-345439" algn="l" defTabSz="457200" rtl="0" latinLnBrk="0">
        <a:lnSpc>
          <a:spcPct val="124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60140" marR="0" indent="-345440" algn="l" defTabSz="457200" rtl="0" latinLnBrk="0">
        <a:lnSpc>
          <a:spcPct val="124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117340" marR="0" indent="-345440" algn="l" defTabSz="457200" rtl="0" latinLnBrk="0">
        <a:lnSpc>
          <a:spcPct val="124000"/>
        </a:lnSpc>
        <a:spcBef>
          <a:spcPts val="1400"/>
        </a:spcBef>
        <a:spcAft>
          <a:spcPts val="0"/>
        </a:spcAft>
        <a:buClr>
          <a:srgbClr val="000000"/>
        </a:buClr>
        <a:buSzPct val="45000"/>
        <a:buFont typeface="Wingdings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16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  <a:tab pos="2895600" algn="l"/>
          <a:tab pos="3619500" algn="l"/>
          <a:tab pos="4343400" algn="l"/>
          <a:tab pos="5067300" algn="l"/>
          <a:tab pos="5791200" algn="l"/>
          <a:tab pos="6515100" algn="l"/>
          <a:tab pos="7239000" algn="l"/>
          <a:tab pos="79629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imbus Roman No9 L"/>
        </a:defRPr>
      </a:lvl1pPr>
      <a:lvl2pPr marL="0" marR="0" indent="215900" algn="r" defTabSz="457200" rtl="0" latinLnBrk="0">
        <a:lnSpc>
          <a:spcPct val="116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  <a:tab pos="2895600" algn="l"/>
          <a:tab pos="3619500" algn="l"/>
          <a:tab pos="4343400" algn="l"/>
          <a:tab pos="5067300" algn="l"/>
          <a:tab pos="5791200" algn="l"/>
          <a:tab pos="6515100" algn="l"/>
          <a:tab pos="7239000" algn="l"/>
          <a:tab pos="79629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imbus Roman No9 L"/>
        </a:defRPr>
      </a:lvl2pPr>
      <a:lvl3pPr marL="0" marR="0" indent="431800" algn="r" defTabSz="457200" rtl="0" latinLnBrk="0">
        <a:lnSpc>
          <a:spcPct val="116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  <a:tab pos="2895600" algn="l"/>
          <a:tab pos="3619500" algn="l"/>
          <a:tab pos="4343400" algn="l"/>
          <a:tab pos="5067300" algn="l"/>
          <a:tab pos="5791200" algn="l"/>
          <a:tab pos="6515100" algn="l"/>
          <a:tab pos="7239000" algn="l"/>
          <a:tab pos="79629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imbus Roman No9 L"/>
        </a:defRPr>
      </a:lvl3pPr>
      <a:lvl4pPr marL="0" marR="0" indent="647700" algn="r" defTabSz="457200" rtl="0" latinLnBrk="0">
        <a:lnSpc>
          <a:spcPct val="116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  <a:tab pos="2895600" algn="l"/>
          <a:tab pos="3619500" algn="l"/>
          <a:tab pos="4343400" algn="l"/>
          <a:tab pos="5067300" algn="l"/>
          <a:tab pos="5791200" algn="l"/>
          <a:tab pos="6515100" algn="l"/>
          <a:tab pos="7239000" algn="l"/>
          <a:tab pos="79629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imbus Roman No9 L"/>
        </a:defRPr>
      </a:lvl4pPr>
      <a:lvl5pPr marL="0" marR="0" indent="863600" algn="r" defTabSz="457200" rtl="0" latinLnBrk="0">
        <a:lnSpc>
          <a:spcPct val="116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  <a:tab pos="2895600" algn="l"/>
          <a:tab pos="3619500" algn="l"/>
          <a:tab pos="4343400" algn="l"/>
          <a:tab pos="5067300" algn="l"/>
          <a:tab pos="5791200" algn="l"/>
          <a:tab pos="6515100" algn="l"/>
          <a:tab pos="7239000" algn="l"/>
          <a:tab pos="79629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imbus Roman No9 L"/>
        </a:defRPr>
      </a:lvl5pPr>
      <a:lvl6pPr marL="0" marR="0" indent="0" algn="r" defTabSz="457200" rtl="0" latinLnBrk="0">
        <a:lnSpc>
          <a:spcPct val="116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  <a:tab pos="2895600" algn="l"/>
          <a:tab pos="3619500" algn="l"/>
          <a:tab pos="4343400" algn="l"/>
          <a:tab pos="5067300" algn="l"/>
          <a:tab pos="5791200" algn="l"/>
          <a:tab pos="6515100" algn="l"/>
          <a:tab pos="7239000" algn="l"/>
          <a:tab pos="79629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imbus Roman No9 L"/>
        </a:defRPr>
      </a:lvl6pPr>
      <a:lvl7pPr marL="0" marR="0" indent="0" algn="r" defTabSz="457200" rtl="0" latinLnBrk="0">
        <a:lnSpc>
          <a:spcPct val="116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  <a:tab pos="2895600" algn="l"/>
          <a:tab pos="3619500" algn="l"/>
          <a:tab pos="4343400" algn="l"/>
          <a:tab pos="5067300" algn="l"/>
          <a:tab pos="5791200" algn="l"/>
          <a:tab pos="6515100" algn="l"/>
          <a:tab pos="7239000" algn="l"/>
          <a:tab pos="79629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imbus Roman No9 L"/>
        </a:defRPr>
      </a:lvl7pPr>
      <a:lvl8pPr marL="0" marR="0" indent="0" algn="r" defTabSz="457200" rtl="0" latinLnBrk="0">
        <a:lnSpc>
          <a:spcPct val="116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  <a:tab pos="2895600" algn="l"/>
          <a:tab pos="3619500" algn="l"/>
          <a:tab pos="4343400" algn="l"/>
          <a:tab pos="5067300" algn="l"/>
          <a:tab pos="5791200" algn="l"/>
          <a:tab pos="6515100" algn="l"/>
          <a:tab pos="7239000" algn="l"/>
          <a:tab pos="79629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imbus Roman No9 L"/>
        </a:defRPr>
      </a:lvl8pPr>
      <a:lvl9pPr marL="0" marR="0" indent="0" algn="r" defTabSz="457200" rtl="0" latinLnBrk="0">
        <a:lnSpc>
          <a:spcPct val="116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  <a:tab pos="2171700" algn="l"/>
          <a:tab pos="2895600" algn="l"/>
          <a:tab pos="3619500" algn="l"/>
          <a:tab pos="4343400" algn="l"/>
          <a:tab pos="5067300" algn="l"/>
          <a:tab pos="5791200" algn="l"/>
          <a:tab pos="6515100" algn="l"/>
          <a:tab pos="7239000" algn="l"/>
          <a:tab pos="7962900" algn="l"/>
        </a:tabLst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Nimbus Roman No9 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chart" Target="../charts/chart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2.tif"/><Relationship Id="rId10" Type="http://schemas.openxmlformats.org/officeDocument/2006/relationships/image" Target="../media/image3.tif"/><Relationship Id="rId11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asted-image.tiff"/>
          <p:cNvPicPr>
            <a:picLocks noChangeAspect="1"/>
          </p:cNvPicPr>
          <p:nvPr/>
        </p:nvPicPr>
        <p:blipFill>
          <a:blip r:embed="rId2">
            <a:alphaModFix amt="6045"/>
            <a:extLst/>
          </a:blip>
          <a:stretch>
            <a:fillRect/>
          </a:stretch>
        </p:blipFill>
        <p:spPr>
          <a:xfrm>
            <a:off x="-5443194" y="-682411"/>
            <a:ext cx="48611648" cy="28131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76250"/>
            <a:ext cx="36576000" cy="1354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76250"/>
            <a:ext cx="36576000" cy="13541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" name="Table 23"/>
          <p:cNvGraphicFramePr/>
          <p:nvPr/>
        </p:nvGraphicFramePr>
        <p:xfrm>
          <a:off x="1308964" y="3846246"/>
          <a:ext cx="35280601" cy="23545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348104"/>
                <a:gridCol w="16444472"/>
                <a:gridCol w="8165494"/>
              </a:tblGrid>
              <a:tr h="23545800">
                <a:tc>
                  <a:txBody>
                    <a:bodyPr/>
                    <a:lstStyle/>
                    <a:p>
                      <a:pPr algn="ctr">
                        <a:lnSpc>
                          <a:spcPct val="124000"/>
                        </a:lnSpc>
                        <a:tabLst/>
                        <a:defRPr b="0" sz="6400">
                          <a:solidFill>
                            <a:srgbClr val="011993"/>
                          </a:solidFill>
                          <a:sym typeface="Avenir Heavy"/>
                        </a:defRPr>
                      </a:pPr>
                    </a:p>
                    <a:p>
                      <a:pPr algn="ctr">
                        <a:lnSpc>
                          <a:spcPct val="124000"/>
                        </a:lnSpc>
                        <a:tabLst/>
                        <a:defRPr b="0" sz="6400">
                          <a:solidFill>
                            <a:srgbClr val="011993"/>
                          </a:solidFill>
                          <a:sym typeface="Avenir Heavy"/>
                        </a:defRPr>
                      </a:pPr>
                    </a:p>
                    <a:p>
                      <a:pPr algn="ctr">
                        <a:lnSpc>
                          <a:spcPct val="124000"/>
                        </a:lnSpc>
                        <a:tabLst/>
                        <a:defRPr b="0" sz="6400">
                          <a:solidFill>
                            <a:srgbClr val="011993"/>
                          </a:solidFill>
                          <a:sym typeface="Avenir Heavy"/>
                        </a:defRPr>
                      </a:pPr>
                    </a:p>
                    <a:p>
                      <a:pPr algn="ctr">
                        <a:lnSpc>
                          <a:spcPct val="124000"/>
                        </a:lnSpc>
                        <a:tabLst/>
                        <a:defRPr b="0" sz="6400">
                          <a:solidFill>
                            <a:srgbClr val="011993"/>
                          </a:solidFill>
                          <a:sym typeface="Avenir Heavy"/>
                        </a:defRPr>
                      </a:pPr>
                      <a:r>
                        <a:t>Introduction</a:t>
                      </a:r>
                    </a:p>
                    <a:p>
                      <a:pPr algn="l">
                        <a:lnSpc>
                          <a:spcPct val="100000"/>
                        </a:lnSpc>
                        <a:tabLst/>
                        <a:defRPr b="0" sz="2400">
                          <a:solidFill>
                            <a:srgbClr val="011993"/>
                          </a:solidFill>
                          <a:latin typeface="+mj-lt"/>
                          <a:ea typeface="+mj-ea"/>
                          <a:cs typeface="+mj-cs"/>
                          <a:sym typeface="Avenir Book"/>
                        </a:defRPr>
                      </a:pPr>
                      <a:r>
                        <a:t>rgrgrgrggrg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defTabSz="2743200">
                        <a:lnSpc>
                          <a:spcPct val="100000"/>
                        </a:lnSpc>
                        <a:spcBef>
                          <a:spcPts val="600"/>
                        </a:spcBef>
                        <a:tabLst/>
                        <a:defRPr sz="3000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743200">
                        <a:lnSpc>
                          <a:spcPct val="90000"/>
                        </a:lnSpc>
                        <a:tabLst/>
                        <a:defRPr sz="5000">
                          <a:solidFill>
                            <a:srgbClr val="365B9D"/>
                          </a:solidFill>
                          <a:latin typeface="Calibri Light"/>
                          <a:ea typeface="Calibri Light"/>
                          <a:cs typeface="Calibri Light"/>
                          <a:sym typeface="Calibri Light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Shape 24"/>
          <p:cNvSpPr/>
          <p:nvPr/>
        </p:nvSpPr>
        <p:spPr>
          <a:xfrm>
            <a:off x="255577" y="1884547"/>
            <a:ext cx="36576001" cy="183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0000">
                <a:solidFill>
                  <a:srgbClr val="01199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Baseball Fan Loyalty on Reddit</a:t>
            </a:r>
          </a:p>
        </p:txBody>
      </p:sp>
      <p:sp>
        <p:nvSpPr>
          <p:cNvPr id="25" name="Shape 25"/>
          <p:cNvSpPr/>
          <p:nvPr/>
        </p:nvSpPr>
        <p:spPr>
          <a:xfrm>
            <a:off x="31231106" y="624333"/>
            <a:ext cx="52488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9A9D2A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Benjamin Owens, Jennifer Tsui</a:t>
            </a:r>
          </a:p>
        </p:txBody>
      </p:sp>
      <p:graphicFrame>
        <p:nvGraphicFramePr>
          <p:cNvPr id="26" name="Chart 26"/>
          <p:cNvGraphicFramePr/>
          <p:nvPr/>
        </p:nvGraphicFramePr>
        <p:xfrm>
          <a:off x="10586959" y="3976618"/>
          <a:ext cx="15396465" cy="1090428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27" name="Table 27"/>
          <p:cNvGraphicFramePr/>
          <p:nvPr/>
        </p:nvGraphicFramePr>
        <p:xfrm>
          <a:off x="26365200" y="7874000"/>
          <a:ext cx="9838140" cy="78465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912720"/>
                <a:gridCol w="4912720"/>
              </a:tblGrid>
              <a:tr h="3916900">
                <a:tc>
                  <a:txBody>
                    <a:bodyPr/>
                    <a:lstStyle/>
                    <a:p>
                      <a:pPr algn="ctr" defTabSz="2743200">
                        <a:lnSpc>
                          <a:spcPct val="100000"/>
                        </a:lnSpc>
                        <a:tabLst/>
                        <a:defRPr b="0" sz="7200">
                          <a:sym typeface="Avenir Heavy"/>
                        </a:defRPr>
                      </a:pPr>
                    </a:p>
                  </a:txBody>
                  <a:tcPr marL="0" marR="0" marT="0" marB="0" anchor="t" anchorCtr="0" horzOverflow="overflow"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2743200">
                        <a:lnSpc>
                          <a:spcPct val="100000"/>
                        </a:lnSpc>
                        <a:tabLst/>
                        <a:defRPr b="0" sz="7200">
                          <a:sym typeface="Avenir Heavy"/>
                        </a:defRPr>
                      </a:pPr>
                    </a:p>
                  </a:txBody>
                  <a:tcPr marL="0" marR="0" marT="0" marB="0" anchor="t" anchorCtr="0" horzOverflow="overflow">
                    <a:blipFill rotWithShape="1">
                      <a:blip r:embed="rId6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3916900">
                <a:tc>
                  <a:txBody>
                    <a:bodyPr/>
                    <a:lstStyle/>
                    <a:p>
                      <a:pPr algn="ctr" defTabSz="2743200">
                        <a:lnSpc>
                          <a:spcPct val="100000"/>
                        </a:lnSpc>
                        <a:tabLst/>
                        <a:defRPr b="0" sz="7200">
                          <a:sym typeface="Avenir Heavy"/>
                        </a:defRPr>
                      </a:pPr>
                    </a:p>
                  </a:txBody>
                  <a:tcPr marL="0" marR="0" marT="0" marB="0" anchor="t" anchorCtr="0" horzOverflow="overflow">
                    <a:blipFill rotWithShape="1">
                      <a:blip r:embed="rId7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2743200">
                        <a:lnSpc>
                          <a:spcPct val="100000"/>
                        </a:lnSpc>
                        <a:tabLst/>
                        <a:defRPr b="0" sz="7200">
                          <a:sym typeface="Avenir Heavy"/>
                        </a:defRPr>
                      </a:pPr>
                    </a:p>
                  </a:txBody>
                  <a:tcPr marL="0" marR="0" marT="0" marB="0" anchor="t" anchorCtr="0" horzOverflow="overflow">
                    <a:blipFill rotWithShape="1">
                      <a:blip r:embed="rId8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pic>
        <p:nvPicPr>
          <p:cNvPr id="28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3362" y="2183527"/>
            <a:ext cx="6312852" cy="3901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0133002" y="2251908"/>
            <a:ext cx="3426804" cy="4767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346884" y="16310993"/>
            <a:ext cx="14789804" cy="816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venir Book"/>
        <a:ea typeface="Avenir Book"/>
        <a:cs typeface="Avenir Book"/>
      </a:majorFont>
      <a:minorFont>
        <a:latin typeface="Times New Roman"/>
        <a:ea typeface="Times New Roma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24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24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venir Book"/>
        <a:ea typeface="Avenir Book"/>
        <a:cs typeface="Avenir Book"/>
      </a:majorFont>
      <a:minorFont>
        <a:latin typeface="Times New Roman"/>
        <a:ea typeface="Times New Roma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24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24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